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300" r:id="rId6"/>
    <p:sldId id="301" r:id="rId7"/>
    <p:sldId id="302" r:id="rId8"/>
    <p:sldId id="303" r:id="rId9"/>
    <p:sldId id="305" r:id="rId10"/>
    <p:sldId id="306" r:id="rId11"/>
    <p:sldId id="307" r:id="rId12"/>
    <p:sldId id="308" r:id="rId13"/>
    <p:sldId id="30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651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不知甚麼時我的主會來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with </a:t>
            </a:r>
            <a:r>
              <a:rPr lang="en-US" altLang="zh-TW" sz="3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christ</a:t>
            </a:r>
            <a:r>
              <a:rPr lang="en-US" altLang="zh-TW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 will be heaven for me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9828" y="329610"/>
            <a:ext cx="9941441" cy="61987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不知那一間後日我要住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M- chai to chit-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au-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不知甚麼名救主要給我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M-chai sim-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 goa,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know not the form of my mansion fair,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know not the name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that I then shall bear;</a:t>
            </a:r>
          </a:p>
        </p:txBody>
      </p:sp>
    </p:spTree>
    <p:extLst>
      <p:ext uri="{BB962C8B-B14F-4D97-AF65-F5344CB8AC3E}">
        <p14:creationId xmlns:p14="http://schemas.microsoft.com/office/powerpoint/2010/main" val="3146189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287080"/>
            <a:ext cx="10249970" cy="657092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總是知主在彼這是福氣滿滿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moa-moa,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這福氣足額可滿意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I know that my Savior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will welcome me there,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heaven for me.</a:t>
            </a:r>
          </a:p>
        </p:txBody>
      </p:sp>
    </p:spTree>
    <p:extLst>
      <p:ext uri="{BB962C8B-B14F-4D97-AF65-F5344CB8AC3E}">
        <p14:creationId xmlns:p14="http://schemas.microsoft.com/office/powerpoint/2010/main" val="3583408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4256" y="468540"/>
            <a:ext cx="9558670" cy="614561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這福氣足額可滿意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這福氣足額可滿意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heaven for 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heaven for 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08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456" y="318977"/>
            <a:ext cx="9558670" cy="65390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總是知主在彼這是福氣滿滿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Chu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moa-moa,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這福氣足額可滿意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I know that my Savior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will welcome me there,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heaven for 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921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028" y="308344"/>
            <a:ext cx="9941441" cy="65496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不知甚麼時我的主會來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M-chai sim-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 e   Chu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要叫我回去至好的所在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 to-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chi- ho   e   so- chai,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know not the hour when my Lord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will come to take me away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His own dear home;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404037"/>
            <a:ext cx="10249970" cy="6453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總是知主在彼祂的光會照來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Chong-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I     e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這榮光足額可滿意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I know that His presence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will Lighten the gloom,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glory for 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496" y="324294"/>
            <a:ext cx="9558670" cy="62094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這榮光足額可滿意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這榮光足額可滿意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glory for 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glory for 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456" y="425302"/>
            <a:ext cx="9558670" cy="643269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總是知主在彼祂的光會照來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Chu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   e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這榮光足額可滿意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I know that His presence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will Lighten the gloom,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glory for 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06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308" y="345913"/>
            <a:ext cx="9941441" cy="639016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不知甚麼詩衆天使在吟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M-chai sim-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未聽他的琴偌好的聲音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Be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    e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ho   e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-im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know not the song that the angels sing,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know not the sound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of the harp’s glad ring;</a:t>
            </a:r>
          </a:p>
        </p:txBody>
      </p:sp>
    </p:spTree>
    <p:extLst>
      <p:ext uri="{BB962C8B-B14F-4D97-AF65-F5344CB8AC3E}">
        <p14:creationId xmlns:p14="http://schemas.microsoft.com/office/powerpoint/2010/main" val="1892976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642" y="457200"/>
            <a:ext cx="10249970" cy="64007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總是知所吟的是論主的愛心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 so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e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這聲音足額可滿意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-im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I know there’ll be mention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of Jesus our King,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music for me.</a:t>
            </a:r>
          </a:p>
        </p:txBody>
      </p:sp>
    </p:spTree>
    <p:extLst>
      <p:ext uri="{BB962C8B-B14F-4D97-AF65-F5344CB8AC3E}">
        <p14:creationId xmlns:p14="http://schemas.microsoft.com/office/powerpoint/2010/main" val="2768163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736" y="479528"/>
            <a:ext cx="9558670" cy="624131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這聲音足額可滿意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-im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這聲音足額可滿意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-im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music for 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music for 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874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456" y="318977"/>
            <a:ext cx="9558670" cy="65390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總是知所吟的是論主的愛心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 so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這聲音足額可滿意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-im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 moa-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But I know there’ll be mention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of Jesus our King,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that will be music for 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802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2101</TotalTime>
  <Words>705</Words>
  <Application>Microsoft Office PowerPoint</Application>
  <PresentationFormat>Widescreen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不知甚麼時我的主會來 with christ will be heaven for 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259</cp:revision>
  <dcterms:created xsi:type="dcterms:W3CDTF">2020-01-10T06:25:13Z</dcterms:created>
  <dcterms:modified xsi:type="dcterms:W3CDTF">2021-05-06T07:40:46Z</dcterms:modified>
</cp:coreProperties>
</file>